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0217" y="2514600"/>
            <a:ext cx="8463108" cy="4154984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ctr">
              <a:buAutoNum type="arabicPeriod"/>
            </a:pP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Je/j’    </a:t>
            </a:r>
            <a:r>
              <a:rPr lang="fr-FR" sz="4400" smtClean="0">
                <a:solidFill>
                  <a:schemeClr val="bg1"/>
                </a:solidFill>
                <a:latin typeface="Kristen ITC" pitchFamily="66" charset="0"/>
              </a:rPr>
              <a:t>(voir)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Il    (se regarder)</a:t>
            </a:r>
          </a:p>
          <a:p>
            <a:pPr marL="742950" indent="-742950" algn="ctr">
              <a:buAutoNum type="arabicPeriod"/>
            </a:pP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Elle    (regarder)</a:t>
            </a:r>
          </a:p>
          <a:p>
            <a:pPr marL="742950" indent="-742950" algn="ctr">
              <a:buAutoNum type="arabicPeriod"/>
            </a:pP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Nous   (mettre)</a:t>
            </a:r>
          </a:p>
          <a:p>
            <a:pPr marL="742950" indent="-742950" algn="ctr">
              <a:buAutoNum type="arabicPeriod"/>
            </a:pP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Ils   (faire)</a:t>
            </a:r>
          </a:p>
          <a:p>
            <a:pPr marL="742950" indent="-742950" algn="ctr">
              <a:buAutoNum type="arabicPeriod"/>
            </a:pP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Elles (devenir)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19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0166" y="1314728"/>
            <a:ext cx="8463108" cy="646331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conjuguez au passé composé: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8" y="4495800"/>
            <a:ext cx="235411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39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49</cp:revision>
  <dcterms:created xsi:type="dcterms:W3CDTF">2011-09-14T23:22:57Z</dcterms:created>
  <dcterms:modified xsi:type="dcterms:W3CDTF">2011-12-19T11:44:33Z</dcterms:modified>
</cp:coreProperties>
</file>